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4A3E61B-3AB3-490F-90D4-269C8A444AE7}" type="datetimeFigureOut">
              <a:rPr lang="en-US" smtClean="0"/>
              <a:pPr/>
              <a:t>12/27/2012</a:t>
            </a:fld>
            <a:endParaRPr lang="en-US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xão rect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xão rect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xão rect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12/27/2012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12/27/2012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4A3E61B-3AB3-490F-90D4-269C8A444AE7}" type="datetimeFigureOut">
              <a:rPr lang="en-US" smtClean="0"/>
              <a:pPr/>
              <a:t>12/27/2012</a:t>
            </a:fld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4A3E61B-3AB3-490F-90D4-269C8A444AE7}" type="datetimeFigureOut">
              <a:rPr lang="en-US" smtClean="0"/>
              <a:pPr/>
              <a:t>12/27/2012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xão rect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xão rect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xão rect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12/27/2012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12/27/2012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2" name="Marcador de Posição do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4" name="Marcador de Posição do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4A3E61B-3AB3-490F-90D4-269C8A444AE7}" type="datetimeFigureOut">
              <a:rPr lang="en-US" smtClean="0"/>
              <a:pPr/>
              <a:t>12/27/2012</a:t>
            </a:fld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12/27/2012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Marcador de Posição de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1" name="Marcador de Posição d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4A3E61B-3AB3-490F-90D4-269C8A444AE7}" type="datetimeFigureOut">
              <a:rPr lang="en-US" smtClean="0"/>
              <a:pPr/>
              <a:t>12/27/2012</a:t>
            </a:fld>
            <a:endParaRPr lang="en-US"/>
          </a:p>
        </p:txBody>
      </p:sp>
      <p:sp>
        <p:nvSpPr>
          <p:cNvPr id="22" name="Marcador de Posição do Número do Diapositivo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3" name="Marcador de Posição do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xão rect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xão rect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xão rect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Marcador de Posição d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4A3E61B-3AB3-490F-90D4-269C8A444AE7}" type="datetimeFigureOut">
              <a:rPr lang="en-US" smtClean="0"/>
              <a:pPr/>
              <a:t>12/27/2012</a:t>
            </a:fld>
            <a:endParaRPr lang="en-US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1" name="Marcador de Posição do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4A3E61B-3AB3-490F-90D4-269C8A444AE7}" type="datetimeFigureOut">
              <a:rPr lang="en-US" smtClean="0"/>
              <a:pPr/>
              <a:t>12/27/2012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ulturabrasil.pro.br/neoliberalismoeglobalizacao.htm" TargetMode="External"/><Relationship Id="rId2" Type="http://schemas.openxmlformats.org/officeDocument/2006/relationships/hyperlink" Target="http://topicos.estadao.com.br/neoliberalism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NEOLIBERALISMO</a:t>
            </a:r>
            <a:endParaRPr lang="pt-PT" sz="2000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Otilia\Os meus documentos\imag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133600"/>
            <a:ext cx="3219450" cy="2819400"/>
          </a:xfrm>
          <a:prstGeom prst="rect">
            <a:avLst/>
          </a:prstGeom>
          <a:noFill/>
        </p:spPr>
      </p:pic>
      <p:pic>
        <p:nvPicPr>
          <p:cNvPr id="1027" name="Picture 3" descr="C:\Documents and Settings\Otilia\Os meus documentos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286000"/>
            <a:ext cx="36576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UTOPIA LIBERAL</a:t>
            </a:r>
            <a:br>
              <a:rPr lang="pt-P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P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2000" dirty="0" smtClean="0"/>
              <a:t>EVITAR A IDEIA SIMPLISTA DE QUE SE TRATA DE UM MERO REGRESSO AO LIBERALISMO E AO CAPITALISMO SELVAGEM DO SÉC. XIX</a:t>
            </a:r>
          </a:p>
          <a:p>
            <a:pPr algn="just">
              <a:buNone/>
            </a:pPr>
            <a:endParaRPr lang="pt-PT" sz="2000" dirty="0" smtClean="0"/>
          </a:p>
          <a:p>
            <a:pPr algn="just"/>
            <a:r>
              <a:rPr lang="pt-PT" sz="2000" dirty="0" smtClean="0"/>
              <a:t>HAYEK SUBLINHOU EM 1949 QUE A UTOPIA LIBERAL É UM PROGRAMA QUE NÃO SEJA DEMASIADO PRÁTICO E QUE NÃO SE CONFINE AO QUE PARECE POLITICAMENTE POSSÍVEL HOJE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PT" sz="2000" dirty="0" smtClean="0"/>
              <a:t>NEM A SIMPLES DEFESA DA ORDEM ESTABELECIDA NEM UMA ESPÉCIE DE SOCIALISMO </a:t>
            </a:r>
            <a:r>
              <a:rPr lang="pt-PT" sz="2000" dirty="0" smtClean="0"/>
              <a:t>DILUÍDO</a:t>
            </a:r>
          </a:p>
          <a:p>
            <a:pPr algn="just">
              <a:buNone/>
            </a:pPr>
            <a:endParaRPr lang="pt-PT" sz="2000" dirty="0" smtClean="0"/>
          </a:p>
          <a:p>
            <a:pPr algn="just">
              <a:buNone/>
            </a:pPr>
            <a:endParaRPr lang="pt-PT" sz="2000" dirty="0" smtClean="0"/>
          </a:p>
          <a:p>
            <a:pPr algn="just"/>
            <a:r>
              <a:rPr lang="pt-PT" sz="2000" dirty="0" smtClean="0"/>
              <a:t>UM VERDADEIRO RADICALISMO LIBERAL QUE NÃO POUPE AS SUSCETIBILIDADES DOS PODEROSOS, INCLUINDO OS SINDICALISTAS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2000" dirty="0" smtClean="0"/>
              <a:t>PRETENDE-SE UMA SOCIEDADE EM QUE GOVERNA A LÓGICA DA CONCORRÊNCIA</a:t>
            </a:r>
          </a:p>
          <a:p>
            <a:pPr algn="just">
              <a:buNone/>
            </a:pPr>
            <a:endParaRPr lang="pt-PT" sz="2000" dirty="0" smtClean="0"/>
          </a:p>
          <a:p>
            <a:pPr algn="just"/>
            <a:r>
              <a:rPr lang="pt-PT" sz="2000" dirty="0" smtClean="0"/>
              <a:t>ONDE A ÚNICA FORMA DE ORGANIZAÇÃO VÁLIDA É O MERCADO</a:t>
            </a:r>
          </a:p>
          <a:p>
            <a:pPr algn="just">
              <a:buNone/>
            </a:pPr>
            <a:endParaRPr lang="pt-PT" sz="2000" dirty="0" smtClean="0"/>
          </a:p>
          <a:p>
            <a:pPr algn="just"/>
            <a:r>
              <a:rPr lang="pt-PT" sz="2000" dirty="0" smtClean="0"/>
              <a:t>AMBIÇÃO DE DIFUNDIR O MERCADO POR TODO O LADO</a:t>
            </a:r>
          </a:p>
          <a:p>
            <a:pPr algn="just">
              <a:buNone/>
            </a:pPr>
            <a:endParaRPr lang="pt-PT" sz="2000" dirty="0" smtClean="0"/>
          </a:p>
          <a:p>
            <a:pPr algn="just"/>
            <a:r>
              <a:rPr lang="pt-PT" sz="2000" dirty="0" smtClean="0"/>
              <a:t>FAZER ENTRAR NO QUADRO DA MERCANTILIZAÇÃO TODAS AS DIMENSÕES DA SOCIEDADE</a:t>
            </a:r>
            <a:endParaRPr lang="pt-PT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PT" sz="2000" dirty="0" smtClean="0"/>
          </a:p>
          <a:p>
            <a:pPr algn="just"/>
            <a:r>
              <a:rPr lang="pt-PT" sz="2000" dirty="0" smtClean="0"/>
              <a:t>AO CONTRÁRIO DO LIBERALISMO CLÁSSICO QUE APENAS QUERIA SEPARAR A ESFERA DO ESTADO DA DO MERCADO, O NEOLIBERALISMO TEM FOBIA DO ESTADO</a:t>
            </a:r>
          </a:p>
          <a:p>
            <a:pPr algn="just">
              <a:buNone/>
            </a:pPr>
            <a:endParaRPr lang="pt-PT" sz="2000" dirty="0" smtClean="0"/>
          </a:p>
          <a:p>
            <a:pPr algn="just"/>
            <a:r>
              <a:rPr lang="pt-PT" sz="2000" dirty="0" smtClean="0"/>
              <a:t>FOUCAULT SUBLINHAVA QUE O ESTADO LIBERAL ERA UM ESTADO FRUGAL (O CONCEITO DE GORDURAS DO ESTADO, CONTRARIAMENTE AO QUE MUITOS PENSAM, NÃO É NOVO!)</a:t>
            </a:r>
          </a:p>
          <a:p>
            <a:pPr algn="just">
              <a:buNone/>
            </a:pPr>
            <a:endParaRPr lang="pt-PT" sz="2000" dirty="0" smtClean="0"/>
          </a:p>
          <a:p>
            <a:pPr algn="just"/>
            <a:r>
              <a:rPr lang="pt-PT" sz="2000" dirty="0" smtClean="0"/>
              <a:t>ERA UM ESTADO QUE ZELAVA PELAS LIBERDADES INDIVIDUAIS E PELO BOM FUNCIONAMENTO DA SOCIEDADE CIVIL</a:t>
            </a:r>
          </a:p>
          <a:p>
            <a:pPr algn="just">
              <a:buNone/>
            </a:pPr>
            <a:endParaRPr lang="pt-PT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pt-PT" sz="2000" dirty="0" smtClean="0"/>
          </a:p>
          <a:p>
            <a:pPr algn="just"/>
            <a:r>
              <a:rPr lang="pt-PT" sz="2000" dirty="0" smtClean="0"/>
              <a:t>O </a:t>
            </a:r>
            <a:r>
              <a:rPr lang="pt-PT" sz="2000" dirty="0" smtClean="0"/>
              <a:t>NEOLIBERALISMO DECLARA QUE A SOCIEDADE CIVIL NÃO EXISTE (SLOGAN DE MARGARET THATCHER)</a:t>
            </a:r>
          </a:p>
          <a:p>
            <a:pPr algn="just"/>
            <a:endParaRPr lang="pt-PT" sz="2000" dirty="0" smtClean="0"/>
          </a:p>
          <a:p>
            <a:pPr algn="just"/>
            <a:r>
              <a:rPr lang="pt-PT" sz="2000" dirty="0" smtClean="0"/>
              <a:t>HAYEK SUSPEITA RADICALMENTE DA EXISTÊNCIA DE OBJETIVOS COLETIVOS E COLETIVAMENTE RECONHECIDOS</a:t>
            </a:r>
          </a:p>
          <a:p>
            <a:pPr algn="just"/>
            <a:endParaRPr lang="pt-PT" sz="2000" dirty="0" smtClean="0"/>
          </a:p>
          <a:p>
            <a:pPr algn="just"/>
            <a:r>
              <a:rPr lang="pt-PT" sz="2000" dirty="0" smtClean="0"/>
              <a:t>AFIRMA QUE REPRESENTAR E PENSAR UM TODO A QUE SE CHAMA SOCIEDADE ENQUANTO CORPO POLÍTICO É CAIR NO DESEJO PROFUNDAMENTE AUTORITÁRIO DE ORIENTAR A AÇÃO PARA FINS E ATIVIDADES SUBORDINADAS AOS INTERESSES DA COMUNIDADE</a:t>
            </a:r>
          </a:p>
          <a:p>
            <a:pPr algn="just">
              <a:buNone/>
            </a:pPr>
            <a:endParaRPr lang="pt-PT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SITES IMPORTANTES</a:t>
            </a:r>
            <a:br>
              <a:rPr lang="pt-P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P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sz="1800" dirty="0" smtClean="0">
                <a:hlinkClick r:id="rId2"/>
              </a:rPr>
              <a:t>http://</a:t>
            </a:r>
            <a:r>
              <a:rPr lang="pt-PT" sz="1800" dirty="0" smtClean="0">
                <a:hlinkClick r:id="rId2"/>
              </a:rPr>
              <a:t>topicos.estadao.com.br/neoliberalismo</a:t>
            </a:r>
            <a:endParaRPr lang="pt-PT" sz="1800" dirty="0" smtClean="0"/>
          </a:p>
          <a:p>
            <a:pPr>
              <a:buNone/>
            </a:pPr>
            <a:endParaRPr lang="pt-PT" sz="1800" dirty="0" smtClean="0"/>
          </a:p>
          <a:p>
            <a:r>
              <a:rPr lang="pt-PT" sz="1800" dirty="0" smtClean="0">
                <a:hlinkClick r:id="rId3"/>
              </a:rPr>
              <a:t>http://www.culturabrasil.pro.br/neoliberalismoeglobalizacao.htm</a:t>
            </a:r>
            <a:endParaRPr lang="pt-PT" sz="1800" dirty="0" smtClean="0"/>
          </a:p>
          <a:p>
            <a:pPr>
              <a:buNone/>
            </a:pPr>
            <a:endParaRPr lang="pt-PT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nte">
  <a:themeElements>
    <a:clrScheme name="Mirant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nte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nt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</TotalTime>
  <Words>256</Words>
  <Application>Microsoft Office PowerPoint</Application>
  <PresentationFormat>Apresentação no Ecrã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8" baseType="lpstr">
      <vt:lpstr>Mirante</vt:lpstr>
      <vt:lpstr>O NEOLIBERALISMO</vt:lpstr>
      <vt:lpstr>A UTOPIA LIBERAL </vt:lpstr>
      <vt:lpstr>Diapositivo 3</vt:lpstr>
      <vt:lpstr>Diapositivo 4</vt:lpstr>
      <vt:lpstr>Diapositivo 5</vt:lpstr>
      <vt:lpstr>Diapositivo 6</vt:lpstr>
      <vt:lpstr>SITES IMPORTANTES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cp:lastModifiedBy>PC</cp:lastModifiedBy>
  <cp:revision>7</cp:revision>
  <dcterms:modified xsi:type="dcterms:W3CDTF">2012-12-27T19:14:43Z</dcterms:modified>
</cp:coreProperties>
</file>